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6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38C"/>
    <a:srgbClr val="C6CFDC"/>
    <a:srgbClr val="B4D333"/>
    <a:srgbClr val="11977B"/>
    <a:srgbClr val="6C1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4359B6-8070-3E93-D8A2-D5442A085FAC}" v="8" dt="2022-05-12T21:24:01.774"/>
    <p1510:client id="{290F14C7-0541-8E7A-3411-E922DDED8CCD}" v="397" dt="2022-05-12T21:15:10.863"/>
    <p1510:client id="{665FE5D1-CC87-4272-B567-6813735E1E7F}" v="846" dt="2022-05-12T19:55:09.888"/>
    <p1510:client id="{744AEEE7-B801-438F-B4AB-4DF3FE6BA209}" v="4" dt="2022-05-12T19:27:56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 McCall" userId="S::marin.mccall@2civility.org::cab7157d-6ecb-42e7-852f-2ec334d888ca" providerId="AD" clId="Web-{1F4359B6-8070-3E93-D8A2-D5442A085FAC}"/>
    <pc:docChg chg="modSld">
      <pc:chgData name="Marin McCall" userId="S::marin.mccall@2civility.org::cab7157d-6ecb-42e7-852f-2ec334d888ca" providerId="AD" clId="Web-{1F4359B6-8070-3E93-D8A2-D5442A085FAC}" dt="2022-05-12T21:24:01.774" v="3" actId="20577"/>
      <pc:docMkLst>
        <pc:docMk/>
      </pc:docMkLst>
      <pc:sldChg chg="modSp">
        <pc:chgData name="Marin McCall" userId="S::marin.mccall@2civility.org::cab7157d-6ecb-42e7-852f-2ec334d888ca" providerId="AD" clId="Web-{1F4359B6-8070-3E93-D8A2-D5442A085FAC}" dt="2022-05-12T21:24:01.774" v="3" actId="20577"/>
        <pc:sldMkLst>
          <pc:docMk/>
          <pc:sldMk cId="3780294662" sldId="261"/>
        </pc:sldMkLst>
        <pc:spChg chg="mod">
          <ac:chgData name="Marin McCall" userId="S::marin.mccall@2civility.org::cab7157d-6ecb-42e7-852f-2ec334d888ca" providerId="AD" clId="Web-{1F4359B6-8070-3E93-D8A2-D5442A085FAC}" dt="2022-05-12T21:24:01.774" v="3" actId="20577"/>
          <ac:spMkLst>
            <pc:docMk/>
            <pc:sldMk cId="3780294662" sldId="261"/>
            <ac:spMk id="9" creationId="{AB4B9131-DDF7-9EF5-BC1F-D61753B76D08}"/>
          </ac:spMkLst>
        </pc:spChg>
      </pc:sldChg>
    </pc:docChg>
  </pc:docChgLst>
  <pc:docChgLst>
    <pc:chgData name="Laura Bagby" userId="S::laura.bagby@2civility.org::97e4e7f6-16b8-4749-ba99-7a2a58418f68" providerId="AD" clId="Web-{290F14C7-0541-8E7A-3411-E922DDED8CCD}"/>
    <pc:docChg chg="modSld">
      <pc:chgData name="Laura Bagby" userId="S::laura.bagby@2civility.org::97e4e7f6-16b8-4749-ba99-7a2a58418f68" providerId="AD" clId="Web-{290F14C7-0541-8E7A-3411-E922DDED8CCD}" dt="2022-05-12T21:15:10.410" v="355" actId="20577"/>
      <pc:docMkLst>
        <pc:docMk/>
      </pc:docMkLst>
      <pc:sldChg chg="modSp">
        <pc:chgData name="Laura Bagby" userId="S::laura.bagby@2civility.org::97e4e7f6-16b8-4749-ba99-7a2a58418f68" providerId="AD" clId="Web-{290F14C7-0541-8E7A-3411-E922DDED8CCD}" dt="2022-05-12T21:08:09.366" v="187" actId="20577"/>
        <pc:sldMkLst>
          <pc:docMk/>
          <pc:sldMk cId="2257109397" sldId="256"/>
        </pc:sldMkLst>
        <pc:spChg chg="mod">
          <ac:chgData name="Laura Bagby" userId="S::laura.bagby@2civility.org::97e4e7f6-16b8-4749-ba99-7a2a58418f68" providerId="AD" clId="Web-{290F14C7-0541-8E7A-3411-E922DDED8CCD}" dt="2022-05-12T21:06:30.726" v="130" actId="20577"/>
          <ac:spMkLst>
            <pc:docMk/>
            <pc:sldMk cId="2257109397" sldId="256"/>
            <ac:spMk id="4" creationId="{F63D55A3-1913-C736-7810-5894C8983294}"/>
          </ac:spMkLst>
        </pc:spChg>
        <pc:spChg chg="mod">
          <ac:chgData name="Laura Bagby" userId="S::laura.bagby@2civility.org::97e4e7f6-16b8-4749-ba99-7a2a58418f68" providerId="AD" clId="Web-{290F14C7-0541-8E7A-3411-E922DDED8CCD}" dt="2022-05-12T21:08:09.366" v="187" actId="20577"/>
          <ac:spMkLst>
            <pc:docMk/>
            <pc:sldMk cId="2257109397" sldId="256"/>
            <ac:spMk id="5" creationId="{B21B667D-8653-5423-AE3D-EC7C7A18BFF3}"/>
          </ac:spMkLst>
        </pc:spChg>
      </pc:sldChg>
      <pc:sldChg chg="modSp">
        <pc:chgData name="Laura Bagby" userId="S::laura.bagby@2civility.org::97e4e7f6-16b8-4749-ba99-7a2a58418f68" providerId="AD" clId="Web-{290F14C7-0541-8E7A-3411-E922DDED8CCD}" dt="2022-05-12T21:10:13.115" v="233" actId="20577"/>
        <pc:sldMkLst>
          <pc:docMk/>
          <pc:sldMk cId="2125638893" sldId="258"/>
        </pc:sldMkLst>
        <pc:spChg chg="mod">
          <ac:chgData name="Laura Bagby" userId="S::laura.bagby@2civility.org::97e4e7f6-16b8-4749-ba99-7a2a58418f68" providerId="AD" clId="Web-{290F14C7-0541-8E7A-3411-E922DDED8CCD}" dt="2022-05-12T21:06:41.226" v="148" actId="20577"/>
          <ac:spMkLst>
            <pc:docMk/>
            <pc:sldMk cId="2125638893" sldId="258"/>
            <ac:spMk id="4" creationId="{F63D55A3-1913-C736-7810-5894C8983294}"/>
          </ac:spMkLst>
        </pc:spChg>
        <pc:spChg chg="mod">
          <ac:chgData name="Laura Bagby" userId="S::laura.bagby@2civility.org::97e4e7f6-16b8-4749-ba99-7a2a58418f68" providerId="AD" clId="Web-{290F14C7-0541-8E7A-3411-E922DDED8CCD}" dt="2022-05-12T21:08:39.710" v="194" actId="20577"/>
          <ac:spMkLst>
            <pc:docMk/>
            <pc:sldMk cId="2125638893" sldId="258"/>
            <ac:spMk id="8" creationId="{CB5A7D9C-064C-12CC-8F00-1BB30721A338}"/>
          </ac:spMkLst>
        </pc:spChg>
        <pc:spChg chg="mod">
          <ac:chgData name="Laura Bagby" userId="S::laura.bagby@2civility.org::97e4e7f6-16b8-4749-ba99-7a2a58418f68" providerId="AD" clId="Web-{290F14C7-0541-8E7A-3411-E922DDED8CCD}" dt="2022-05-12T21:08:55.460" v="197" actId="20577"/>
          <ac:spMkLst>
            <pc:docMk/>
            <pc:sldMk cId="2125638893" sldId="258"/>
            <ac:spMk id="9" creationId="{CB45F665-AE49-1B54-B1E4-889A812AAAA2}"/>
          </ac:spMkLst>
        </pc:spChg>
        <pc:spChg chg="mod">
          <ac:chgData name="Laura Bagby" userId="S::laura.bagby@2civility.org::97e4e7f6-16b8-4749-ba99-7a2a58418f68" providerId="AD" clId="Web-{290F14C7-0541-8E7A-3411-E922DDED8CCD}" dt="2022-05-12T21:10:13.115" v="233" actId="20577"/>
          <ac:spMkLst>
            <pc:docMk/>
            <pc:sldMk cId="2125638893" sldId="258"/>
            <ac:spMk id="11" creationId="{39A78A4F-F888-64A1-5E71-1BE584107973}"/>
          </ac:spMkLst>
        </pc:spChg>
      </pc:sldChg>
      <pc:sldChg chg="modSp">
        <pc:chgData name="Laura Bagby" userId="S::laura.bagby@2civility.org::97e4e7f6-16b8-4749-ba99-7a2a58418f68" providerId="AD" clId="Web-{290F14C7-0541-8E7A-3411-E922DDED8CCD}" dt="2022-05-12T21:15:10.410" v="355" actId="20577"/>
        <pc:sldMkLst>
          <pc:docMk/>
          <pc:sldMk cId="523907870" sldId="260"/>
        </pc:sldMkLst>
        <pc:spChg chg="mod">
          <ac:chgData name="Laura Bagby" userId="S::laura.bagby@2civility.org::97e4e7f6-16b8-4749-ba99-7a2a58418f68" providerId="AD" clId="Web-{290F14C7-0541-8E7A-3411-E922DDED8CCD}" dt="2022-05-12T21:10:28.678" v="245" actId="20577"/>
          <ac:spMkLst>
            <pc:docMk/>
            <pc:sldMk cId="523907870" sldId="260"/>
            <ac:spMk id="4" creationId="{F63D55A3-1913-C736-7810-5894C8983294}"/>
          </ac:spMkLst>
        </pc:spChg>
        <pc:spChg chg="mod">
          <ac:chgData name="Laura Bagby" userId="S::laura.bagby@2civility.org::97e4e7f6-16b8-4749-ba99-7a2a58418f68" providerId="AD" clId="Web-{290F14C7-0541-8E7A-3411-E922DDED8CCD}" dt="2022-05-12T21:15:10.410" v="355" actId="20577"/>
          <ac:spMkLst>
            <pc:docMk/>
            <pc:sldMk cId="523907870" sldId="260"/>
            <ac:spMk id="5" creationId="{B21B667D-8653-5423-AE3D-EC7C7A18BFF3}"/>
          </ac:spMkLst>
        </pc:spChg>
      </pc:sldChg>
    </pc:docChg>
  </pc:docChgLst>
  <pc:docChgLst>
    <pc:chgData name="Marin McCall" userId="cab7157d-6ecb-42e7-852f-2ec334d888ca" providerId="ADAL" clId="{665FE5D1-CC87-4272-B567-6813735E1E7F}"/>
    <pc:docChg chg="undo custSel addSld delSld modSld sldOrd">
      <pc:chgData name="Marin McCall" userId="cab7157d-6ecb-42e7-852f-2ec334d888ca" providerId="ADAL" clId="{665FE5D1-CC87-4272-B567-6813735E1E7F}" dt="2022-05-12T19:55:09.888" v="846" actId="1035"/>
      <pc:docMkLst>
        <pc:docMk/>
      </pc:docMkLst>
      <pc:sldChg chg="addSp delSp modSp new mod ord">
        <pc:chgData name="Marin McCall" userId="cab7157d-6ecb-42e7-852f-2ec334d888ca" providerId="ADAL" clId="{665FE5D1-CC87-4272-B567-6813735E1E7F}" dt="2022-05-12T19:55:09.888" v="846" actId="1035"/>
        <pc:sldMkLst>
          <pc:docMk/>
          <pc:sldMk cId="3780294662" sldId="261"/>
        </pc:sldMkLst>
        <pc:spChg chg="del">
          <ac:chgData name="Marin McCall" userId="cab7157d-6ecb-42e7-852f-2ec334d888ca" providerId="ADAL" clId="{665FE5D1-CC87-4272-B567-6813735E1E7F}" dt="2022-05-12T19:29:01.775" v="3" actId="478"/>
          <ac:spMkLst>
            <pc:docMk/>
            <pc:sldMk cId="3780294662" sldId="261"/>
            <ac:spMk id="2" creationId="{26510A03-BFCE-89B4-76F2-C94F26703511}"/>
          </ac:spMkLst>
        </pc:spChg>
        <pc:spChg chg="del">
          <ac:chgData name="Marin McCall" userId="cab7157d-6ecb-42e7-852f-2ec334d888ca" providerId="ADAL" clId="{665FE5D1-CC87-4272-B567-6813735E1E7F}" dt="2022-05-12T19:29:01.775" v="3" actId="478"/>
          <ac:spMkLst>
            <pc:docMk/>
            <pc:sldMk cId="3780294662" sldId="261"/>
            <ac:spMk id="3" creationId="{5B4B476D-7C95-AFD9-7A51-B62F6E7E1E9C}"/>
          </ac:spMkLst>
        </pc:spChg>
        <pc:spChg chg="add mod">
          <ac:chgData name="Marin McCall" userId="cab7157d-6ecb-42e7-852f-2ec334d888ca" providerId="ADAL" clId="{665FE5D1-CC87-4272-B567-6813735E1E7F}" dt="2022-05-12T19:53:45.892" v="798" actId="165"/>
          <ac:spMkLst>
            <pc:docMk/>
            <pc:sldMk cId="3780294662" sldId="261"/>
            <ac:spMk id="4" creationId="{7672E6FC-922A-4600-4C2D-21032AC7FB83}"/>
          </ac:spMkLst>
        </pc:spChg>
        <pc:spChg chg="add mod topLvl">
          <ac:chgData name="Marin McCall" userId="cab7157d-6ecb-42e7-852f-2ec334d888ca" providerId="ADAL" clId="{665FE5D1-CC87-4272-B567-6813735E1E7F}" dt="2022-05-12T19:53:50.675" v="799" actId="164"/>
          <ac:spMkLst>
            <pc:docMk/>
            <pc:sldMk cId="3780294662" sldId="261"/>
            <ac:spMk id="8" creationId="{34320617-8377-5862-CDEA-7D4C4CC1BCB5}"/>
          </ac:spMkLst>
        </pc:spChg>
        <pc:spChg chg="add mod">
          <ac:chgData name="Marin McCall" userId="cab7157d-6ecb-42e7-852f-2ec334d888ca" providerId="ADAL" clId="{665FE5D1-CC87-4272-B567-6813735E1E7F}" dt="2022-05-12T19:54:55.720" v="837" actId="1036"/>
          <ac:spMkLst>
            <pc:docMk/>
            <pc:sldMk cId="3780294662" sldId="261"/>
            <ac:spMk id="9" creationId="{AB4B9131-DDF7-9EF5-BC1F-D61753B76D08}"/>
          </ac:spMkLst>
        </pc:spChg>
        <pc:spChg chg="add del mod">
          <ac:chgData name="Marin McCall" userId="cab7157d-6ecb-42e7-852f-2ec334d888ca" providerId="ADAL" clId="{665FE5D1-CC87-4272-B567-6813735E1E7F}" dt="2022-05-12T19:49:44.913" v="678"/>
          <ac:spMkLst>
            <pc:docMk/>
            <pc:sldMk cId="3780294662" sldId="261"/>
            <ac:spMk id="13" creationId="{CA735C4F-E353-1006-2513-B96FE44A5456}"/>
          </ac:spMkLst>
        </pc:spChg>
        <pc:spChg chg="add mod">
          <ac:chgData name="Marin McCall" userId="cab7157d-6ecb-42e7-852f-2ec334d888ca" providerId="ADAL" clId="{665FE5D1-CC87-4272-B567-6813735E1E7F}" dt="2022-05-12T19:52:42.016" v="791" actId="1076"/>
          <ac:spMkLst>
            <pc:docMk/>
            <pc:sldMk cId="3780294662" sldId="261"/>
            <ac:spMk id="14" creationId="{668CF834-C8B5-9C9A-4CC1-97D37D5EE39F}"/>
          </ac:spMkLst>
        </pc:spChg>
        <pc:spChg chg="add mod ord">
          <ac:chgData name="Marin McCall" userId="cab7157d-6ecb-42e7-852f-2ec334d888ca" providerId="ADAL" clId="{665FE5D1-CC87-4272-B567-6813735E1E7F}" dt="2022-05-12T19:54:11.821" v="805" actId="1076"/>
          <ac:spMkLst>
            <pc:docMk/>
            <pc:sldMk cId="3780294662" sldId="261"/>
            <ac:spMk id="18" creationId="{3128225A-1CEB-4889-89AC-B7D00340D06E}"/>
          </ac:spMkLst>
        </pc:spChg>
        <pc:grpChg chg="add mod ord topLvl">
          <ac:chgData name="Marin McCall" userId="cab7157d-6ecb-42e7-852f-2ec334d888ca" providerId="ADAL" clId="{665FE5D1-CC87-4272-B567-6813735E1E7F}" dt="2022-05-12T19:53:50.675" v="799" actId="164"/>
          <ac:grpSpMkLst>
            <pc:docMk/>
            <pc:sldMk cId="3780294662" sldId="261"/>
            <ac:grpSpMk id="5" creationId="{5BDFDA0D-43DB-3006-03BE-437F3B913D40}"/>
          </ac:grpSpMkLst>
        </pc:grpChg>
        <pc:grpChg chg="add del mod">
          <ac:chgData name="Marin McCall" userId="cab7157d-6ecb-42e7-852f-2ec334d888ca" providerId="ADAL" clId="{665FE5D1-CC87-4272-B567-6813735E1E7F}" dt="2022-05-12T19:53:45.892" v="798" actId="165"/>
          <ac:grpSpMkLst>
            <pc:docMk/>
            <pc:sldMk cId="3780294662" sldId="261"/>
            <ac:grpSpMk id="10" creationId="{477A5C6E-54DB-74A3-2A74-27D92D9B6930}"/>
          </ac:grpSpMkLst>
        </pc:grpChg>
        <pc:grpChg chg="add mod">
          <ac:chgData name="Marin McCall" userId="cab7157d-6ecb-42e7-852f-2ec334d888ca" providerId="ADAL" clId="{665FE5D1-CC87-4272-B567-6813735E1E7F}" dt="2022-05-12T19:55:09.888" v="846" actId="1035"/>
          <ac:grpSpMkLst>
            <pc:docMk/>
            <pc:sldMk cId="3780294662" sldId="261"/>
            <ac:grpSpMk id="19" creationId="{BEFD21B6-2012-E1F7-34B1-FF770B6BE293}"/>
          </ac:grpSpMkLst>
        </pc:grpChg>
        <pc:picChg chg="add mod modCrop">
          <ac:chgData name="Marin McCall" userId="cab7157d-6ecb-42e7-852f-2ec334d888ca" providerId="ADAL" clId="{665FE5D1-CC87-4272-B567-6813735E1E7F}" dt="2022-05-12T19:53:45.892" v="798" actId="165"/>
          <ac:picMkLst>
            <pc:docMk/>
            <pc:sldMk cId="3780294662" sldId="261"/>
            <ac:picMk id="3" creationId="{52026BFF-D69B-A453-1F13-12AB871F5486}"/>
          </ac:picMkLst>
        </pc:picChg>
        <pc:picChg chg="add mod topLvl">
          <ac:chgData name="Marin McCall" userId="cab7157d-6ecb-42e7-852f-2ec334d888ca" providerId="ADAL" clId="{665FE5D1-CC87-4272-B567-6813735E1E7F}" dt="2022-05-12T19:55:09.888" v="846" actId="1035"/>
          <ac:picMkLst>
            <pc:docMk/>
            <pc:sldMk cId="3780294662" sldId="261"/>
            <ac:picMk id="7" creationId="{C81C066C-B011-2455-64D2-0B51CB6ADEBC}"/>
          </ac:picMkLst>
        </pc:picChg>
        <pc:picChg chg="add mod">
          <ac:chgData name="Marin McCall" userId="cab7157d-6ecb-42e7-852f-2ec334d888ca" providerId="ADAL" clId="{665FE5D1-CC87-4272-B567-6813735E1E7F}" dt="2022-05-12T19:52:42.016" v="791" actId="1076"/>
          <ac:picMkLst>
            <pc:docMk/>
            <pc:sldMk cId="3780294662" sldId="261"/>
            <ac:picMk id="12" creationId="{4AB1767B-2938-6572-986D-A65C68930559}"/>
          </ac:picMkLst>
        </pc:picChg>
        <pc:cxnChg chg="add del mod">
          <ac:chgData name="Marin McCall" userId="cab7157d-6ecb-42e7-852f-2ec334d888ca" providerId="ADAL" clId="{665FE5D1-CC87-4272-B567-6813735E1E7F}" dt="2022-05-12T19:51:50.677" v="785" actId="478"/>
          <ac:cxnSpMkLst>
            <pc:docMk/>
            <pc:sldMk cId="3780294662" sldId="261"/>
            <ac:cxnSpMk id="16" creationId="{AF42C540-DE90-41ED-F37D-84ADE2695D96}"/>
          </ac:cxnSpMkLst>
        </pc:cxnChg>
      </pc:sldChg>
      <pc:sldChg chg="del">
        <pc:chgData name="Marin McCall" userId="cab7157d-6ecb-42e7-852f-2ec334d888ca" providerId="ADAL" clId="{665FE5D1-CC87-4272-B567-6813735E1E7F}" dt="2022-05-12T19:43:44.322" v="135" actId="47"/>
        <pc:sldMkLst>
          <pc:docMk/>
          <pc:sldMk cId="3265603665" sldId="262"/>
        </pc:sldMkLst>
      </pc:sldChg>
    </pc:docChg>
  </pc:docChgLst>
  <pc:docChgLst>
    <pc:chgData name="Dan Davies" userId="38f370d2-d439-48ea-8fc7-6ae362ae0e61" providerId="ADAL" clId="{744AEEE7-B801-438F-B4AB-4DF3FE6BA209}"/>
    <pc:docChg chg="modSld">
      <pc:chgData name="Dan Davies" userId="38f370d2-d439-48ea-8fc7-6ae362ae0e61" providerId="ADAL" clId="{744AEEE7-B801-438F-B4AB-4DF3FE6BA209}" dt="2022-05-12T20:34:44.488" v="9" actId="20577"/>
      <pc:docMkLst>
        <pc:docMk/>
      </pc:docMkLst>
      <pc:sldChg chg="modSp mod">
        <pc:chgData name="Dan Davies" userId="38f370d2-d439-48ea-8fc7-6ae362ae0e61" providerId="ADAL" clId="{744AEEE7-B801-438F-B4AB-4DF3FE6BA209}" dt="2022-05-12T19:27:36.260" v="5" actId="20577"/>
        <pc:sldMkLst>
          <pc:docMk/>
          <pc:sldMk cId="2125638893" sldId="258"/>
        </pc:sldMkLst>
        <pc:spChg chg="mod">
          <ac:chgData name="Dan Davies" userId="38f370d2-d439-48ea-8fc7-6ae362ae0e61" providerId="ADAL" clId="{744AEEE7-B801-438F-B4AB-4DF3FE6BA209}" dt="2022-05-12T19:27:36.260" v="5" actId="20577"/>
          <ac:spMkLst>
            <pc:docMk/>
            <pc:sldMk cId="2125638893" sldId="258"/>
            <ac:spMk id="11" creationId="{39A78A4F-F888-64A1-5E71-1BE584107973}"/>
          </ac:spMkLst>
        </pc:spChg>
      </pc:sldChg>
      <pc:sldChg chg="modSp mod">
        <pc:chgData name="Dan Davies" userId="38f370d2-d439-48ea-8fc7-6ae362ae0e61" providerId="ADAL" clId="{744AEEE7-B801-438F-B4AB-4DF3FE6BA209}" dt="2022-05-12T20:34:44.488" v="9" actId="20577"/>
        <pc:sldMkLst>
          <pc:docMk/>
          <pc:sldMk cId="3780294662" sldId="261"/>
        </pc:sldMkLst>
        <pc:spChg chg="mod">
          <ac:chgData name="Dan Davies" userId="38f370d2-d439-48ea-8fc7-6ae362ae0e61" providerId="ADAL" clId="{744AEEE7-B801-438F-B4AB-4DF3FE6BA209}" dt="2022-05-12T20:34:44.488" v="9" actId="20577"/>
          <ac:spMkLst>
            <pc:docMk/>
            <pc:sldMk cId="3780294662" sldId="261"/>
            <ac:spMk id="9" creationId="{AB4B9131-DDF7-9EF5-BC1F-D61753B76D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D7E94-E3C2-B8DB-A11C-0012B2C1C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346238-C24D-E3A7-37C1-E6566D7D6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3A668-3780-D943-622E-7D8034094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23751-69F6-02D2-3C0A-CFB40D40A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38AEE-F8F5-AC97-EC04-27F7F77C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87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29C7A-204B-F55C-FBD9-EC0A2124C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C69D87-A70D-5CC4-30C3-C4517E01C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FA5D2-1811-EC30-4827-6501487D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CBA1-3B5C-501B-5DCC-A368127F4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4839A-EE21-83B0-C182-C7F269FCC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3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79F630-5EA3-D2AC-7031-32D1634370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9AE7CA-84CA-DEC9-D4D8-8472511B2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DC1C4-A2D4-B408-0934-D9BD7FB2E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A2986-3E1D-6E1D-7A9D-965592C3A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6D397-1E69-19B5-1F6F-EF279598B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5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73666-0DCA-A1D8-1ED9-AE2054B0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05C57-40B7-8A38-9B66-3DAC3B0DE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18F27-5ED1-862F-4363-6C2D32A5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C7A15-FC67-0CE7-4CA0-488FFF74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E947F-4E45-20A8-55BB-C61D61FF0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7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E852-391E-47FF-7716-8B885F36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8AE01B-9C98-20E1-EB98-6E967DA12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9C61A-925A-3F6C-27F6-0F6818FB2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0E6B2-7960-EE21-A4D7-A7AB760C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5160F-D807-30E8-399A-B88E404FC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5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8CC51-21ED-F5A1-FB93-808E4FBC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0E182-5297-CDAD-22A3-650A55994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C9C411-A7B3-C779-F086-7F6302D9B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0CECB-9678-34C7-A3FE-A68795A40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1B316-2A53-090F-53B1-39C49CAF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46BF7-CDB5-7BE7-97BE-E282016F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9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EF337-E5E3-E815-473E-0B00715F6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18CD0-C715-22BC-2103-C5ED631C4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FD234F-AEBF-6683-6A18-B43370586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5ABB74-D981-A698-A30F-FD9E7D8CD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65362-F27D-A0D5-1BA9-DDC20B3770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92DB1B-46D7-8B00-CFAF-9234855DE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F3797-FD02-A416-63D2-4F237C8A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67553D-07F9-4D79-DC91-E69F7483C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2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AC7C3-599F-101F-9A82-7C99F99FD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2DB339-79F8-5DB5-8687-689EA771B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591490-C94F-B60F-AE9A-3B0B2FE75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94A3A-09B5-3D2B-F9E9-B1B0521A3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4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686E5B-AB8C-7E05-29AD-EDE664AF4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4AEB92-85D2-A079-1F75-E816CC13D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43C49-BE69-EFF5-A2D1-1D63392E8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56D95-1AED-4AF4-C9DE-BFA6ADC5B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84363-2B95-F805-0996-08CA25F36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ADA88-4E7D-F4A0-4854-9072FDD6F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7DC73-626F-F7B6-47F1-8F5E933DA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493AA-5EE9-51D5-339B-2ABABCEFB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1D01F-288B-943B-DE38-92993569A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4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8DF2C-EEDD-81D0-69CF-05A70B888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370B3C-99F0-673A-9A27-94F40D0A2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2285B-2B05-B1C5-FD29-7FC55F15A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CB03A-E176-AFFA-BB9E-109B85584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726CF9-640A-BCFC-16F8-1E560FCF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00890-0A9B-7C68-4564-720F43740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6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C3B568-E8B7-F7DB-037D-A21390C60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71A86-7B34-FE66-19B1-2D635307A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869D2-AFDF-0F8E-56BB-428CFE9C5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CD9C6-D2EC-4F22-904B-56B5455BC28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BAAC7-723C-22A1-EC37-01CFA81444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6DCAF-1AD0-1D2B-8EE7-B77A7DA04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EB53C-6FD4-4B4D-B339-BC9FFEAF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2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1B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128225A-1CEB-4889-89AC-B7D00340D06E}"/>
              </a:ext>
            </a:extLst>
          </p:cNvPr>
          <p:cNvSpPr/>
          <p:nvPr/>
        </p:nvSpPr>
        <p:spPr>
          <a:xfrm>
            <a:off x="0" y="1873405"/>
            <a:ext cx="12192000" cy="4984595"/>
          </a:xfrm>
          <a:prstGeom prst="rect">
            <a:avLst/>
          </a:prstGeom>
          <a:solidFill>
            <a:srgbClr val="C6CF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C81C066C-B011-2455-64D2-0B51CB6ADE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684" y="3579670"/>
            <a:ext cx="4172145" cy="2144804"/>
          </a:xfrm>
          <a:prstGeom prst="rect">
            <a:avLst/>
          </a:prstGeom>
          <a:ln w="38100">
            <a:solidFill>
              <a:srgbClr val="11977B"/>
            </a:solidFill>
          </a:ln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BEFD21B6-2012-E1F7-34B1-FF770B6BE293}"/>
              </a:ext>
            </a:extLst>
          </p:cNvPr>
          <p:cNvGrpSpPr/>
          <p:nvPr/>
        </p:nvGrpSpPr>
        <p:grpSpPr>
          <a:xfrm>
            <a:off x="6733933" y="2157588"/>
            <a:ext cx="5207291" cy="3496962"/>
            <a:chOff x="7407085" y="2484601"/>
            <a:chExt cx="3833345" cy="2574287"/>
          </a:xfrm>
        </p:grpSpPr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34320617-8377-5862-CDEA-7D4C4CC1BCB5}"/>
                </a:ext>
              </a:extLst>
            </p:cNvPr>
            <p:cNvSpPr/>
            <p:nvPr/>
          </p:nvSpPr>
          <p:spPr>
            <a:xfrm rot="15290338">
              <a:off x="7520400" y="2856656"/>
              <a:ext cx="2088917" cy="2315548"/>
            </a:xfrm>
            <a:prstGeom prst="triangle">
              <a:avLst>
                <a:gd name="adj" fmla="val 64986"/>
              </a:avLst>
            </a:prstGeom>
            <a:solidFill>
              <a:srgbClr val="11977B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BDFDA0D-43DB-3006-03BE-437F3B913D40}"/>
                </a:ext>
              </a:extLst>
            </p:cNvPr>
            <p:cNvGrpSpPr/>
            <p:nvPr/>
          </p:nvGrpSpPr>
          <p:grpSpPr>
            <a:xfrm>
              <a:off x="8977235" y="2484601"/>
              <a:ext cx="2263195" cy="2233060"/>
              <a:chOff x="3200400" y="3112542"/>
              <a:chExt cx="2206487" cy="2177108"/>
            </a:xfrm>
          </p:grpSpPr>
          <p:pic>
            <p:nvPicPr>
              <p:cNvPr id="3" name="Picture 2" descr="Graphical user interface, application&#10;&#10;Description automatically generated">
                <a:extLst>
                  <a:ext uri="{FF2B5EF4-FFF2-40B4-BE49-F238E27FC236}">
                    <a16:creationId xmlns:a16="http://schemas.microsoft.com/office/drawing/2014/main" id="{52026BFF-D69B-A453-1F13-12AB871F548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79" r="6525"/>
              <a:stretch/>
            </p:blipFill>
            <p:spPr>
              <a:xfrm>
                <a:off x="3200400" y="3112542"/>
                <a:ext cx="2206487" cy="2177108"/>
              </a:xfrm>
              <a:prstGeom prst="ellipse">
                <a:avLst/>
              </a:prstGeom>
              <a:ln w="38100">
                <a:solidFill>
                  <a:srgbClr val="11977B"/>
                </a:solidFill>
              </a:ln>
            </p:spPr>
          </p:pic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672E6FC-922A-4600-4C2D-21032AC7FB83}"/>
                  </a:ext>
                </a:extLst>
              </p:cNvPr>
              <p:cNvSpPr/>
              <p:nvPr/>
            </p:nvSpPr>
            <p:spPr>
              <a:xfrm>
                <a:off x="4563413" y="3893713"/>
                <a:ext cx="729803" cy="128788"/>
              </a:xfrm>
              <a:prstGeom prst="rect">
                <a:avLst/>
              </a:prstGeom>
              <a:solidFill>
                <a:srgbClr val="11977B">
                  <a:alpha val="25098"/>
                </a:srgbClr>
              </a:solidFill>
              <a:ln w="19050">
                <a:solidFill>
                  <a:srgbClr val="11977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B4B9131-DDF7-9EF5-BC1F-D61753B76D08}"/>
              </a:ext>
            </a:extLst>
          </p:cNvPr>
          <p:cNvSpPr txBox="1"/>
          <p:nvPr/>
        </p:nvSpPr>
        <p:spPr>
          <a:xfrm>
            <a:off x="295380" y="3187548"/>
            <a:ext cx="5843239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i="1">
                <a:solidFill>
                  <a:srgbClr val="58738C"/>
                </a:solidFill>
                <a:ea typeface="Roboto" panose="02000000000000000000" pitchFamily="2" charset="0"/>
                <a:cs typeface="Roboto" panose="02000000000000000000" pitchFamily="2" charset="0"/>
              </a:rPr>
              <a:t>TO USE THESE TEMPLATE SLIDES:</a:t>
            </a:r>
          </a:p>
          <a:p>
            <a:endParaRPr lang="en-US" sz="2400">
              <a:solidFill>
                <a:srgbClr val="58738C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>
                <a:solidFill>
                  <a:srgbClr val="58738C"/>
                </a:solidFill>
                <a:ea typeface="Roboto"/>
                <a:cs typeface="Roboto" panose="02000000000000000000" pitchFamily="2" charset="0"/>
              </a:rPr>
              <a:t>Right-click on your desired slide’s thumbnail on the left. Select “</a:t>
            </a:r>
            <a:r>
              <a:rPr lang="en-US" sz="2400" b="1">
                <a:solidFill>
                  <a:srgbClr val="58738C"/>
                </a:solidFill>
                <a:ea typeface="Roboto"/>
                <a:cs typeface="Roboto" panose="02000000000000000000" pitchFamily="2" charset="0"/>
              </a:rPr>
              <a:t>Copy</a:t>
            </a:r>
            <a:r>
              <a:rPr lang="en-US" sz="2400">
                <a:solidFill>
                  <a:srgbClr val="58738C"/>
                </a:solidFill>
                <a:ea typeface="Roboto"/>
                <a:cs typeface="Roboto" panose="02000000000000000000" pitchFamily="2" charset="0"/>
              </a:rPr>
              <a:t>.”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>
                <a:solidFill>
                  <a:srgbClr val="58738C"/>
                </a:solidFill>
                <a:ea typeface="Roboto"/>
                <a:cs typeface="Roboto" panose="02000000000000000000" pitchFamily="2" charset="0"/>
              </a:rPr>
              <a:t>Right-click and select “</a:t>
            </a:r>
            <a:r>
              <a:rPr lang="en-US" sz="2400" b="1">
                <a:solidFill>
                  <a:srgbClr val="58738C"/>
                </a:solidFill>
                <a:ea typeface="Roboto"/>
                <a:cs typeface="Roboto" panose="02000000000000000000" pitchFamily="2" charset="0"/>
              </a:rPr>
              <a:t>Paste</a:t>
            </a:r>
            <a:r>
              <a:rPr lang="en-US" sz="2400">
                <a:solidFill>
                  <a:srgbClr val="58738C"/>
                </a:solidFill>
                <a:ea typeface="Roboto"/>
                <a:cs typeface="Roboto" panose="02000000000000000000" pitchFamily="2" charset="0"/>
              </a:rPr>
              <a:t>” to add the template slide to your presentation.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>
                <a:solidFill>
                  <a:srgbClr val="58738C"/>
                </a:solidFill>
                <a:ea typeface="Roboto" panose="02000000000000000000" pitchFamily="2" charset="0"/>
                <a:cs typeface="Roboto" panose="02000000000000000000" pitchFamily="2" charset="0"/>
              </a:rPr>
              <a:t>Customize the template slide as you wish.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B1767B-2938-6572-986D-A65C689305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05" y="441623"/>
            <a:ext cx="5353579" cy="112030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68CF834-C8B5-9C9A-4CC1-97D37D5EE39F}"/>
              </a:ext>
            </a:extLst>
          </p:cNvPr>
          <p:cNvSpPr txBox="1"/>
          <p:nvPr/>
        </p:nvSpPr>
        <p:spPr>
          <a:xfrm>
            <a:off x="6277144" y="569407"/>
            <a:ext cx="5353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Make your presentations more engaging with these activity slide templates.</a:t>
            </a:r>
          </a:p>
        </p:txBody>
      </p:sp>
    </p:spTree>
    <p:extLst>
      <p:ext uri="{BB962C8B-B14F-4D97-AF65-F5344CB8AC3E}">
        <p14:creationId xmlns:p14="http://schemas.microsoft.com/office/powerpoint/2010/main" val="378029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3D55A3-1913-C736-7810-5894C8983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674" y="365126"/>
            <a:ext cx="9862126" cy="677462"/>
          </a:xfrm>
        </p:spPr>
        <p:txBody>
          <a:bodyPr>
            <a:normAutofit fontScale="90000"/>
          </a:bodyPr>
          <a:lstStyle/>
          <a:p>
            <a:r>
              <a:rPr lang="en-US"/>
              <a:t>TEMPLATE 1: Build a Scenario – </a:t>
            </a:r>
            <a:r>
              <a:rPr lang="en-US">
                <a:solidFill>
                  <a:srgbClr val="FF0000"/>
                </a:solidFill>
              </a:rPr>
              <a:t>X mins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1B667D-8653-5423-AE3D-EC7C7A18B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014" y="1474843"/>
            <a:ext cx="10515600" cy="48654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In your group, list the key issues under 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List three or four situations where these may occur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Pick one through vote/consensus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Create a "tension" – a situation where conflicting choices are present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Keep it ambiguous – try to avoid a clear right answer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Designate a member of your group to present your scenario to the larger group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Be prepared to comment on the responses; keep it positive and move the conversation forward</a:t>
            </a:r>
          </a:p>
        </p:txBody>
      </p:sp>
      <p:pic>
        <p:nvPicPr>
          <p:cNvPr id="7" name="Graphic 6" descr="Group brainstorm with solid fill">
            <a:extLst>
              <a:ext uri="{FF2B5EF4-FFF2-40B4-BE49-F238E27FC236}">
                <a16:creationId xmlns:a16="http://schemas.microsoft.com/office/drawing/2014/main" id="{17D31561-9A6F-7992-D64E-F2B7FE827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4" y="1281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10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3D55A3-1913-C736-7810-5894C8983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674" y="365126"/>
            <a:ext cx="9862126" cy="677462"/>
          </a:xfrm>
        </p:spPr>
        <p:txBody>
          <a:bodyPr>
            <a:normAutofit fontScale="90000"/>
          </a:bodyPr>
          <a:lstStyle/>
          <a:p>
            <a:r>
              <a:rPr lang="en-US"/>
              <a:t>TEMPLATE 2: You be the Consultant – </a:t>
            </a:r>
            <a:r>
              <a:rPr lang="en-US">
                <a:solidFill>
                  <a:srgbClr val="FF0000"/>
                </a:solidFill>
              </a:rPr>
              <a:t>X mins</a:t>
            </a:r>
            <a:endParaRPr lang="en-US"/>
          </a:p>
        </p:txBody>
      </p:sp>
      <p:pic>
        <p:nvPicPr>
          <p:cNvPr id="7" name="Graphic 6" descr="Group brainstorm with solid fill">
            <a:extLst>
              <a:ext uri="{FF2B5EF4-FFF2-40B4-BE49-F238E27FC236}">
                <a16:creationId xmlns:a16="http://schemas.microsoft.com/office/drawing/2014/main" id="{17D31561-9A6F-7992-D64E-F2B7FE827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4" y="128188"/>
            <a:ext cx="914400" cy="914400"/>
          </a:xfrm>
          <a:prstGeom prst="rect">
            <a:avLst/>
          </a:prstGeom>
        </p:spPr>
      </p:pic>
      <p:pic>
        <p:nvPicPr>
          <p:cNvPr id="3" name="Graphic 2" descr="Document with solid fill">
            <a:extLst>
              <a:ext uri="{FF2B5EF4-FFF2-40B4-BE49-F238E27FC236}">
                <a16:creationId xmlns:a16="http://schemas.microsoft.com/office/drawing/2014/main" id="{BD78DA29-EF40-724B-E537-21D5F0D909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23393" y="3251839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072330-C6EB-86A4-5128-36930C20F730}"/>
              </a:ext>
            </a:extLst>
          </p:cNvPr>
          <p:cNvSpPr txBox="1"/>
          <p:nvPr/>
        </p:nvSpPr>
        <p:spPr>
          <a:xfrm>
            <a:off x="977289" y="4480462"/>
            <a:ext cx="2119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Read through the scenario documents.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5A7D9C-064C-12CC-8F00-1BB30721A338}"/>
              </a:ext>
            </a:extLst>
          </p:cNvPr>
          <p:cNvSpPr txBox="1"/>
          <p:nvPr/>
        </p:nvSpPr>
        <p:spPr>
          <a:xfrm>
            <a:off x="452927" y="1358370"/>
            <a:ext cx="1129754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/>
              <a:t>The goal of this activity is to create simple recommendations based on the information you have about </a:t>
            </a:r>
            <a:r>
              <a:rPr lang="en-US">
                <a:solidFill>
                  <a:srgbClr val="FF0000"/>
                </a:solidFill>
              </a:rPr>
              <a:t>XXXX. </a:t>
            </a:r>
          </a:p>
          <a:p>
            <a:endParaRPr lang="en-US">
              <a:solidFill>
                <a:srgbClr val="FF0000"/>
              </a:solidFill>
            </a:endParaRPr>
          </a:p>
          <a:p>
            <a:r>
              <a:rPr lang="en-US"/>
              <a:t>Feel free to make reasonable assumptions, but make sure you communicate them when reporting your recommendations to the whole group.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45F665-AE49-1B54-B1E4-889A812AAAA2}"/>
              </a:ext>
            </a:extLst>
          </p:cNvPr>
          <p:cNvSpPr txBox="1"/>
          <p:nvPr/>
        </p:nvSpPr>
        <p:spPr>
          <a:xfrm>
            <a:off x="3403508" y="4480462"/>
            <a:ext cx="2445522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/>
              <a:t>Consider obvious barriers (no unlimited budgets, etc.). </a:t>
            </a:r>
          </a:p>
          <a:p>
            <a:r>
              <a:rPr lang="en-US"/>
              <a:t>Identify any assumptions you make.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1FC2C5-0F2B-C2BB-750E-85911A912725}"/>
              </a:ext>
            </a:extLst>
          </p:cNvPr>
          <p:cNvSpPr txBox="1"/>
          <p:nvPr/>
        </p:nvSpPr>
        <p:spPr>
          <a:xfrm>
            <a:off x="6155893" y="4480462"/>
            <a:ext cx="24455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 possible solutions.</a:t>
            </a:r>
          </a:p>
          <a:p>
            <a:r>
              <a:rPr lang="en-US"/>
              <a:t>Formulate a cohesive plan.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A78A4F-F888-64A1-5E71-1BE584107973}"/>
              </a:ext>
            </a:extLst>
          </p:cNvPr>
          <p:cNvSpPr txBox="1"/>
          <p:nvPr/>
        </p:nvSpPr>
        <p:spPr>
          <a:xfrm>
            <a:off x="8908278" y="4480462"/>
            <a:ext cx="2445522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/>
              <a:t>Share your solutions with the larger group; be prepared for challenges and questions. </a:t>
            </a:r>
          </a:p>
        </p:txBody>
      </p:sp>
      <p:pic>
        <p:nvPicPr>
          <p:cNvPr id="13" name="Graphic 12" descr="Construction Barricade with solid fill">
            <a:extLst>
              <a:ext uri="{FF2B5EF4-FFF2-40B4-BE49-F238E27FC236}">
                <a16:creationId xmlns:a16="http://schemas.microsoft.com/office/drawing/2014/main" id="{6F472C5C-1529-2CFD-234F-3D4F8ADD09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36888" y="3251839"/>
            <a:ext cx="914400" cy="914400"/>
          </a:xfrm>
          <a:prstGeom prst="rect">
            <a:avLst/>
          </a:prstGeom>
        </p:spPr>
      </p:pic>
      <p:pic>
        <p:nvPicPr>
          <p:cNvPr id="15" name="Graphic 14" descr="Chat bubble with solid fill">
            <a:extLst>
              <a:ext uri="{FF2B5EF4-FFF2-40B4-BE49-F238E27FC236}">
                <a16:creationId xmlns:a16="http://schemas.microsoft.com/office/drawing/2014/main" id="{4D3E2E66-7C7E-A1BC-5126-81D96710C5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63879" y="3251839"/>
            <a:ext cx="914400" cy="914400"/>
          </a:xfrm>
          <a:prstGeom prst="rect">
            <a:avLst/>
          </a:prstGeom>
        </p:spPr>
      </p:pic>
      <p:pic>
        <p:nvPicPr>
          <p:cNvPr id="17" name="Graphic 16" descr="Lightbulb and gear with solid fill">
            <a:extLst>
              <a:ext uri="{FF2B5EF4-FFF2-40B4-BE49-F238E27FC236}">
                <a16:creationId xmlns:a16="http://schemas.microsoft.com/office/drawing/2014/main" id="{7C620FC6-E0F3-0826-2BD2-3DA1407F2C2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50383" y="325183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38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3D55A3-1913-C736-7810-5894C8983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674" y="365126"/>
            <a:ext cx="9862126" cy="677462"/>
          </a:xfrm>
        </p:spPr>
        <p:txBody>
          <a:bodyPr>
            <a:normAutofit fontScale="90000"/>
          </a:bodyPr>
          <a:lstStyle/>
          <a:p>
            <a:r>
              <a:rPr lang="en-US"/>
              <a:t>TEMPLATE 3: Group Discussion – </a:t>
            </a:r>
            <a:r>
              <a:rPr lang="en-US">
                <a:solidFill>
                  <a:srgbClr val="FF0000"/>
                </a:solidFill>
              </a:rPr>
              <a:t>X mins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1B667D-8653-5423-AE3D-EC7C7A18B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86545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/>
              <a:t>In your groups, discuss the following question:</a:t>
            </a:r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i="1">
                <a:solidFill>
                  <a:srgbClr val="FF0000"/>
                </a:solidFill>
              </a:rPr>
              <a:t>How will XXX impact your interactions with clients and what steps can you take to mitigate negative outcomes?</a:t>
            </a:r>
            <a:endParaRPr lang="en-US" i="1">
              <a:solidFill>
                <a:srgbClr val="FF0000"/>
              </a:solidFill>
              <a:ea typeface="Calibri"/>
              <a:cs typeface="Calibri"/>
            </a:endParaRPr>
          </a:p>
          <a:p>
            <a:pPr marL="0" indent="0" algn="ctr">
              <a:buNone/>
            </a:pP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/>
              <a:t>Before you start, make sure your group: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Appoints a Chairperson – this individual will ensure each member's contributions are heard and summarize key points to move the conversation forward.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Allow time for people to think through and record their responses.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Explore counter positions as a way of testing any agreed-upon conclusions. 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endParaRPr lang="en-US"/>
          </a:p>
        </p:txBody>
      </p:sp>
      <p:pic>
        <p:nvPicPr>
          <p:cNvPr id="7" name="Graphic 6" descr="Group brainstorm with solid fill">
            <a:extLst>
              <a:ext uri="{FF2B5EF4-FFF2-40B4-BE49-F238E27FC236}">
                <a16:creationId xmlns:a16="http://schemas.microsoft.com/office/drawing/2014/main" id="{17D31561-9A6F-7992-D64E-F2B7FE827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274" y="1281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907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rson xmlns="c4aab3e1-cc35-475e-bc88-f8f6ca414012">
      <UserInfo>
        <DisplayName/>
        <AccountId xsi:nil="true"/>
        <AccountType/>
      </UserInfo>
    </pers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1DF48B1A07F14CB87CA3CE029F44F3" ma:contentTypeVersion="17" ma:contentTypeDescription="Create a new document." ma:contentTypeScope="" ma:versionID="d52c19f31496f0cd7e2c061085ecf5d1">
  <xsd:schema xmlns:xsd="http://www.w3.org/2001/XMLSchema" xmlns:xs="http://www.w3.org/2001/XMLSchema" xmlns:p="http://schemas.microsoft.com/office/2006/metadata/properties" xmlns:ns2="d67e5dbc-7796-4115-9731-40128c62b747" xmlns:ns3="c4aab3e1-cc35-475e-bc88-f8f6ca414012" targetNamespace="http://schemas.microsoft.com/office/2006/metadata/properties" ma:root="true" ma:fieldsID="ea709e219046a4a7b3fce4f5c2d897e4" ns2:_="" ns3:_="">
    <xsd:import namespace="d67e5dbc-7796-4115-9731-40128c62b747"/>
    <xsd:import namespace="c4aab3e1-cc35-475e-bc88-f8f6ca41401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perso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e5dbc-7796-4115-9731-40128c62b7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aab3e1-cc35-475e-bc88-f8f6ca4140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erson" ma:index="22" nillable="true" ma:displayName="person" ma:list="UserInfo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5623F0-9240-45C2-BFE3-D96B7E826CE1}">
  <ds:schemaRefs>
    <ds:schemaRef ds:uri="c4aab3e1-cc35-475e-bc88-f8f6ca414012"/>
    <ds:schemaRef ds:uri="d67e5dbc-7796-4115-9731-40128c62b7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B8BA0D-2D53-4B65-97B4-26067FF93136}">
  <ds:schemaRefs>
    <ds:schemaRef ds:uri="c4aab3e1-cc35-475e-bc88-f8f6ca414012"/>
    <ds:schemaRef ds:uri="d67e5dbc-7796-4115-9731-40128c62b7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42EC80A-06A4-4D7A-9EF2-2B32AD81CB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TEMPLATE 1: Build a Scenario – X mins</vt:lpstr>
      <vt:lpstr>TEMPLATE 2: You be the Consultant – X mins</vt:lpstr>
      <vt:lpstr>TEMPLATE 3: Group Discussion – X mins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a Scenario – X mins</dc:title>
  <dc:creator>Dan Davies</dc:creator>
  <cp:revision>1</cp:revision>
  <dcterms:created xsi:type="dcterms:W3CDTF">2022-05-12T18:50:37Z</dcterms:created>
  <dcterms:modified xsi:type="dcterms:W3CDTF">2022-05-12T21:24:32Z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0x010100321DF48B1A07F14CB87CA3CE029F44F3</vt:lpwstr>
  </property>
</Properties>
</file>